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9" r:id="rId4"/>
    <p:sldId id="260" r:id="rId5"/>
    <p:sldId id="261" r:id="rId6"/>
    <p:sldId id="262" r:id="rId7"/>
    <p:sldId id="258"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2636" autoAdjust="0"/>
  </p:normalViewPr>
  <p:slideViewPr>
    <p:cSldViewPr>
      <p:cViewPr varScale="1">
        <p:scale>
          <a:sx n="62" d="100"/>
          <a:sy n="62" d="100"/>
        </p:scale>
        <p:origin x="-726"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2B84835F-4B2D-4E86-9D68-691A7491EEC5}" type="datetimeFigureOut">
              <a:rPr lang="en-US" smtClean="0"/>
              <a:pPr/>
              <a:t>9/19/2010</a:t>
            </a:fld>
            <a:endParaRPr lang="en-029"/>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029"/>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349659FC-9D9A-46A7-B03C-3F723653B15A}" type="slidenum">
              <a:rPr lang="en-029" smtClean="0"/>
              <a:pPr/>
              <a:t>‹#›</a:t>
            </a:fld>
            <a:endParaRPr lang="en-029"/>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B84835F-4B2D-4E86-9D68-691A7491EEC5}" type="datetimeFigureOut">
              <a:rPr lang="en-US" smtClean="0"/>
              <a:pPr/>
              <a:t>9/19/2010</a:t>
            </a:fld>
            <a:endParaRPr lang="en-029"/>
          </a:p>
        </p:txBody>
      </p:sp>
      <p:sp>
        <p:nvSpPr>
          <p:cNvPr id="5" name="Footer Placeholder 4"/>
          <p:cNvSpPr>
            <a:spLocks noGrp="1"/>
          </p:cNvSpPr>
          <p:nvPr>
            <p:ph type="ftr" sz="quarter" idx="11"/>
          </p:nvPr>
        </p:nvSpPr>
        <p:spPr/>
        <p:txBody>
          <a:bodyPr/>
          <a:lstStyle>
            <a:extLst/>
          </a:lstStyle>
          <a:p>
            <a:endParaRPr lang="en-029"/>
          </a:p>
        </p:txBody>
      </p:sp>
      <p:sp>
        <p:nvSpPr>
          <p:cNvPr id="6" name="Slide Number Placeholder 5"/>
          <p:cNvSpPr>
            <a:spLocks noGrp="1"/>
          </p:cNvSpPr>
          <p:nvPr>
            <p:ph type="sldNum" sz="quarter" idx="12"/>
          </p:nvPr>
        </p:nvSpPr>
        <p:spPr/>
        <p:txBody>
          <a:bodyPr/>
          <a:lstStyle>
            <a:extLst/>
          </a:lstStyle>
          <a:p>
            <a:fld id="{349659FC-9D9A-46A7-B03C-3F723653B15A}" type="slidenum">
              <a:rPr lang="en-029" smtClean="0"/>
              <a:pPr/>
              <a:t>‹#›</a:t>
            </a:fld>
            <a:endParaRPr lang="en-029"/>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B84835F-4B2D-4E86-9D68-691A7491EEC5}" type="datetimeFigureOut">
              <a:rPr lang="en-US" smtClean="0"/>
              <a:pPr/>
              <a:t>9/19/2010</a:t>
            </a:fld>
            <a:endParaRPr lang="en-029"/>
          </a:p>
        </p:txBody>
      </p:sp>
      <p:sp>
        <p:nvSpPr>
          <p:cNvPr id="5" name="Footer Placeholder 4"/>
          <p:cNvSpPr>
            <a:spLocks noGrp="1"/>
          </p:cNvSpPr>
          <p:nvPr>
            <p:ph type="ftr" sz="quarter" idx="11"/>
          </p:nvPr>
        </p:nvSpPr>
        <p:spPr/>
        <p:txBody>
          <a:bodyPr/>
          <a:lstStyle>
            <a:extLst/>
          </a:lstStyle>
          <a:p>
            <a:endParaRPr lang="en-029"/>
          </a:p>
        </p:txBody>
      </p:sp>
      <p:sp>
        <p:nvSpPr>
          <p:cNvPr id="6" name="Slide Number Placeholder 5"/>
          <p:cNvSpPr>
            <a:spLocks noGrp="1"/>
          </p:cNvSpPr>
          <p:nvPr>
            <p:ph type="sldNum" sz="quarter" idx="12"/>
          </p:nvPr>
        </p:nvSpPr>
        <p:spPr/>
        <p:txBody>
          <a:bodyPr/>
          <a:lstStyle>
            <a:extLst/>
          </a:lstStyle>
          <a:p>
            <a:fld id="{349659FC-9D9A-46A7-B03C-3F723653B15A}" type="slidenum">
              <a:rPr lang="en-029" smtClean="0"/>
              <a:pPr/>
              <a:t>‹#›</a:t>
            </a:fld>
            <a:endParaRPr lang="en-029"/>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B84835F-4B2D-4E86-9D68-691A7491EEC5}" type="datetimeFigureOut">
              <a:rPr lang="en-US" smtClean="0"/>
              <a:pPr/>
              <a:t>9/19/2010</a:t>
            </a:fld>
            <a:endParaRPr lang="en-029"/>
          </a:p>
        </p:txBody>
      </p:sp>
      <p:sp>
        <p:nvSpPr>
          <p:cNvPr id="5" name="Footer Placeholder 4"/>
          <p:cNvSpPr>
            <a:spLocks noGrp="1"/>
          </p:cNvSpPr>
          <p:nvPr>
            <p:ph type="ftr" sz="quarter" idx="11"/>
          </p:nvPr>
        </p:nvSpPr>
        <p:spPr/>
        <p:txBody>
          <a:bodyPr/>
          <a:lstStyle>
            <a:extLst/>
          </a:lstStyle>
          <a:p>
            <a:endParaRPr lang="en-029"/>
          </a:p>
        </p:txBody>
      </p:sp>
      <p:sp>
        <p:nvSpPr>
          <p:cNvPr id="6" name="Slide Number Placeholder 5"/>
          <p:cNvSpPr>
            <a:spLocks noGrp="1"/>
          </p:cNvSpPr>
          <p:nvPr>
            <p:ph type="sldNum" sz="quarter" idx="12"/>
          </p:nvPr>
        </p:nvSpPr>
        <p:spPr/>
        <p:txBody>
          <a:bodyPr/>
          <a:lstStyle>
            <a:extLst/>
          </a:lstStyle>
          <a:p>
            <a:fld id="{349659FC-9D9A-46A7-B03C-3F723653B15A}" type="slidenum">
              <a:rPr lang="en-029" smtClean="0"/>
              <a:pPr/>
              <a:t>‹#›</a:t>
            </a:fld>
            <a:endParaRPr lang="en-029"/>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B84835F-4B2D-4E86-9D68-691A7491EEC5}" type="datetimeFigureOut">
              <a:rPr lang="en-US" smtClean="0"/>
              <a:pPr/>
              <a:t>9/19/2010</a:t>
            </a:fld>
            <a:endParaRPr lang="en-029"/>
          </a:p>
        </p:txBody>
      </p:sp>
      <p:sp>
        <p:nvSpPr>
          <p:cNvPr id="5" name="Footer Placeholder 4"/>
          <p:cNvSpPr>
            <a:spLocks noGrp="1"/>
          </p:cNvSpPr>
          <p:nvPr>
            <p:ph type="ftr" sz="quarter" idx="11"/>
          </p:nvPr>
        </p:nvSpPr>
        <p:spPr/>
        <p:txBody>
          <a:bodyPr/>
          <a:lstStyle>
            <a:extLst/>
          </a:lstStyle>
          <a:p>
            <a:endParaRPr lang="en-029"/>
          </a:p>
        </p:txBody>
      </p:sp>
      <p:sp>
        <p:nvSpPr>
          <p:cNvPr id="6" name="Slide Number Placeholder 5"/>
          <p:cNvSpPr>
            <a:spLocks noGrp="1"/>
          </p:cNvSpPr>
          <p:nvPr>
            <p:ph type="sldNum" sz="quarter" idx="12"/>
          </p:nvPr>
        </p:nvSpPr>
        <p:spPr/>
        <p:txBody>
          <a:bodyPr/>
          <a:lstStyle>
            <a:extLst/>
          </a:lstStyle>
          <a:p>
            <a:fld id="{349659FC-9D9A-46A7-B03C-3F723653B15A}" type="slidenum">
              <a:rPr lang="en-029" smtClean="0"/>
              <a:pPr/>
              <a:t>‹#›</a:t>
            </a:fld>
            <a:endParaRPr lang="en-029"/>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B84835F-4B2D-4E86-9D68-691A7491EEC5}" type="datetimeFigureOut">
              <a:rPr lang="en-US" smtClean="0"/>
              <a:pPr/>
              <a:t>9/19/2010</a:t>
            </a:fld>
            <a:endParaRPr lang="en-029"/>
          </a:p>
        </p:txBody>
      </p:sp>
      <p:sp>
        <p:nvSpPr>
          <p:cNvPr id="6" name="Footer Placeholder 5"/>
          <p:cNvSpPr>
            <a:spLocks noGrp="1"/>
          </p:cNvSpPr>
          <p:nvPr>
            <p:ph type="ftr" sz="quarter" idx="11"/>
          </p:nvPr>
        </p:nvSpPr>
        <p:spPr/>
        <p:txBody>
          <a:bodyPr/>
          <a:lstStyle>
            <a:extLst/>
          </a:lstStyle>
          <a:p>
            <a:endParaRPr lang="en-029"/>
          </a:p>
        </p:txBody>
      </p:sp>
      <p:sp>
        <p:nvSpPr>
          <p:cNvPr id="7" name="Slide Number Placeholder 6"/>
          <p:cNvSpPr>
            <a:spLocks noGrp="1"/>
          </p:cNvSpPr>
          <p:nvPr>
            <p:ph type="sldNum" sz="quarter" idx="12"/>
          </p:nvPr>
        </p:nvSpPr>
        <p:spPr/>
        <p:txBody>
          <a:bodyPr/>
          <a:lstStyle>
            <a:extLst/>
          </a:lstStyle>
          <a:p>
            <a:fld id="{349659FC-9D9A-46A7-B03C-3F723653B15A}" type="slidenum">
              <a:rPr lang="en-029" smtClean="0"/>
              <a:pPr/>
              <a:t>‹#›</a:t>
            </a:fld>
            <a:endParaRPr lang="en-029"/>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B84835F-4B2D-4E86-9D68-691A7491EEC5}" type="datetimeFigureOut">
              <a:rPr lang="en-US" smtClean="0"/>
              <a:pPr/>
              <a:t>9/19/2010</a:t>
            </a:fld>
            <a:endParaRPr lang="en-029"/>
          </a:p>
        </p:txBody>
      </p:sp>
      <p:sp>
        <p:nvSpPr>
          <p:cNvPr id="8" name="Footer Placeholder 7"/>
          <p:cNvSpPr>
            <a:spLocks noGrp="1"/>
          </p:cNvSpPr>
          <p:nvPr>
            <p:ph type="ftr" sz="quarter" idx="11"/>
          </p:nvPr>
        </p:nvSpPr>
        <p:spPr/>
        <p:txBody>
          <a:bodyPr/>
          <a:lstStyle>
            <a:extLst/>
          </a:lstStyle>
          <a:p>
            <a:endParaRPr lang="en-029"/>
          </a:p>
        </p:txBody>
      </p:sp>
      <p:sp>
        <p:nvSpPr>
          <p:cNvPr id="9" name="Slide Number Placeholder 8"/>
          <p:cNvSpPr>
            <a:spLocks noGrp="1"/>
          </p:cNvSpPr>
          <p:nvPr>
            <p:ph type="sldNum" sz="quarter" idx="12"/>
          </p:nvPr>
        </p:nvSpPr>
        <p:spPr/>
        <p:txBody>
          <a:bodyPr/>
          <a:lstStyle>
            <a:extLst/>
          </a:lstStyle>
          <a:p>
            <a:fld id="{349659FC-9D9A-46A7-B03C-3F723653B15A}" type="slidenum">
              <a:rPr lang="en-029" smtClean="0"/>
              <a:pPr/>
              <a:t>‹#›</a:t>
            </a:fld>
            <a:endParaRPr lang="en-029"/>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2B84835F-4B2D-4E86-9D68-691A7491EEC5}" type="datetimeFigureOut">
              <a:rPr lang="en-US" smtClean="0"/>
              <a:pPr/>
              <a:t>9/19/2010</a:t>
            </a:fld>
            <a:endParaRPr lang="en-029"/>
          </a:p>
        </p:txBody>
      </p:sp>
      <p:sp>
        <p:nvSpPr>
          <p:cNvPr id="4" name="Footer Placeholder 3"/>
          <p:cNvSpPr>
            <a:spLocks noGrp="1"/>
          </p:cNvSpPr>
          <p:nvPr>
            <p:ph type="ftr" sz="quarter" idx="11"/>
          </p:nvPr>
        </p:nvSpPr>
        <p:spPr/>
        <p:txBody>
          <a:bodyPr/>
          <a:lstStyle>
            <a:extLst/>
          </a:lstStyle>
          <a:p>
            <a:endParaRPr lang="en-029"/>
          </a:p>
        </p:txBody>
      </p:sp>
      <p:sp>
        <p:nvSpPr>
          <p:cNvPr id="5" name="Slide Number Placeholder 4"/>
          <p:cNvSpPr>
            <a:spLocks noGrp="1"/>
          </p:cNvSpPr>
          <p:nvPr>
            <p:ph type="sldNum" sz="quarter" idx="12"/>
          </p:nvPr>
        </p:nvSpPr>
        <p:spPr/>
        <p:txBody>
          <a:bodyPr/>
          <a:lstStyle>
            <a:extLst/>
          </a:lstStyle>
          <a:p>
            <a:fld id="{349659FC-9D9A-46A7-B03C-3F723653B15A}" type="slidenum">
              <a:rPr lang="en-029" smtClean="0"/>
              <a:pPr/>
              <a:t>‹#›</a:t>
            </a:fld>
            <a:endParaRPr lang="en-029"/>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B84835F-4B2D-4E86-9D68-691A7491EEC5}" type="datetimeFigureOut">
              <a:rPr lang="en-US" smtClean="0"/>
              <a:pPr/>
              <a:t>9/19/2010</a:t>
            </a:fld>
            <a:endParaRPr lang="en-029"/>
          </a:p>
        </p:txBody>
      </p:sp>
      <p:sp>
        <p:nvSpPr>
          <p:cNvPr id="3" name="Footer Placeholder 2"/>
          <p:cNvSpPr>
            <a:spLocks noGrp="1"/>
          </p:cNvSpPr>
          <p:nvPr>
            <p:ph type="ftr" sz="quarter" idx="11"/>
          </p:nvPr>
        </p:nvSpPr>
        <p:spPr/>
        <p:txBody>
          <a:bodyPr/>
          <a:lstStyle>
            <a:extLst/>
          </a:lstStyle>
          <a:p>
            <a:endParaRPr lang="en-029"/>
          </a:p>
        </p:txBody>
      </p:sp>
      <p:sp>
        <p:nvSpPr>
          <p:cNvPr id="4" name="Slide Number Placeholder 3"/>
          <p:cNvSpPr>
            <a:spLocks noGrp="1"/>
          </p:cNvSpPr>
          <p:nvPr>
            <p:ph type="sldNum" sz="quarter" idx="12"/>
          </p:nvPr>
        </p:nvSpPr>
        <p:spPr/>
        <p:txBody>
          <a:bodyPr/>
          <a:lstStyle>
            <a:extLst/>
          </a:lstStyle>
          <a:p>
            <a:fld id="{349659FC-9D9A-46A7-B03C-3F723653B15A}" type="slidenum">
              <a:rPr lang="en-029" smtClean="0"/>
              <a:pPr/>
              <a:t>‹#›</a:t>
            </a:fld>
            <a:endParaRPr lang="en-029"/>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2B84835F-4B2D-4E86-9D68-691A7491EEC5}" type="datetimeFigureOut">
              <a:rPr lang="en-US" smtClean="0"/>
              <a:pPr/>
              <a:t>9/19/2010</a:t>
            </a:fld>
            <a:endParaRPr lang="en-029"/>
          </a:p>
        </p:txBody>
      </p:sp>
      <p:sp>
        <p:nvSpPr>
          <p:cNvPr id="6" name="Footer Placeholder 5"/>
          <p:cNvSpPr>
            <a:spLocks noGrp="1"/>
          </p:cNvSpPr>
          <p:nvPr>
            <p:ph type="ftr" sz="quarter" idx="11"/>
          </p:nvPr>
        </p:nvSpPr>
        <p:spPr/>
        <p:txBody>
          <a:bodyPr/>
          <a:lstStyle>
            <a:extLst/>
          </a:lstStyle>
          <a:p>
            <a:endParaRPr lang="en-029"/>
          </a:p>
        </p:txBody>
      </p:sp>
      <p:sp>
        <p:nvSpPr>
          <p:cNvPr id="7" name="Slide Number Placeholder 6"/>
          <p:cNvSpPr>
            <a:spLocks noGrp="1"/>
          </p:cNvSpPr>
          <p:nvPr>
            <p:ph type="sldNum" sz="quarter" idx="12"/>
          </p:nvPr>
        </p:nvSpPr>
        <p:spPr/>
        <p:txBody>
          <a:bodyPr/>
          <a:lstStyle>
            <a:extLst/>
          </a:lstStyle>
          <a:p>
            <a:fld id="{349659FC-9D9A-46A7-B03C-3F723653B15A}" type="slidenum">
              <a:rPr lang="en-029" smtClean="0"/>
              <a:pPr/>
              <a:t>‹#›</a:t>
            </a:fld>
            <a:endParaRPr lang="en-029"/>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B84835F-4B2D-4E86-9D68-691A7491EEC5}" type="datetimeFigureOut">
              <a:rPr lang="en-US" smtClean="0"/>
              <a:pPr/>
              <a:t>9/19/2010</a:t>
            </a:fld>
            <a:endParaRPr lang="en-029"/>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029"/>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349659FC-9D9A-46A7-B03C-3F723653B15A}" type="slidenum">
              <a:rPr lang="en-029" smtClean="0"/>
              <a:pPr/>
              <a:t>‹#›</a:t>
            </a:fld>
            <a:endParaRPr lang="en-029"/>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B84835F-4B2D-4E86-9D68-691A7491EEC5}" type="datetimeFigureOut">
              <a:rPr lang="en-US" smtClean="0"/>
              <a:pPr/>
              <a:t>9/19/2010</a:t>
            </a:fld>
            <a:endParaRPr lang="en-029"/>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029"/>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349659FC-9D9A-46A7-B03C-3F723653B15A}" type="slidenum">
              <a:rPr lang="en-029" smtClean="0"/>
              <a:pPr/>
              <a:t>‹#›</a:t>
            </a:fld>
            <a:endParaRPr lang="en-029"/>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www.youtube.com/watch?v=dLUOCR6x98E"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cartage.org.lb/en/themes/Arts/music/elements/elemofmusic/timbre.htm" TargetMode="External"/><Relationship Id="rId2" Type="http://schemas.openxmlformats.org/officeDocument/2006/relationships/hyperlink" Target="http://cnx.org/content/m11059/latest/" TargetMode="External"/><Relationship Id="rId1" Type="http://schemas.openxmlformats.org/officeDocument/2006/relationships/slideLayout" Target="../slideLayouts/slideLayout2.xml"/><Relationship Id="rId5" Type="http://schemas.openxmlformats.org/officeDocument/2006/relationships/hyperlink" Target="http://www.haitianmusicindustry.com/blogs/hmi/142-understanding-basic-music-theory-timbre.html" TargetMode="External"/><Relationship Id="rId4" Type="http://schemas.openxmlformats.org/officeDocument/2006/relationships/hyperlink" Target="http://people.sps.lane.edu/mhuiseng/Journal%20pdf%20files/journal2timbre05.pd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029" dirty="0" smtClean="0"/>
              <a:t>Timbre</a:t>
            </a:r>
            <a:endParaRPr lang="en-029" dirty="0"/>
          </a:p>
        </p:txBody>
      </p:sp>
      <p:sp>
        <p:nvSpPr>
          <p:cNvPr id="3" name="Subtitle 2"/>
          <p:cNvSpPr>
            <a:spLocks noGrp="1"/>
          </p:cNvSpPr>
          <p:nvPr>
            <p:ph type="subTitle" idx="1"/>
          </p:nvPr>
        </p:nvSpPr>
        <p:spPr/>
        <p:txBody>
          <a:bodyPr/>
          <a:lstStyle/>
          <a:p>
            <a:r>
              <a:rPr lang="en-029" dirty="0" smtClean="0"/>
              <a:t>By Olivia McConney</a:t>
            </a:r>
            <a:endParaRPr lang="en-029" dirty="0"/>
          </a:p>
        </p:txBody>
      </p:sp>
      <p:pic>
        <p:nvPicPr>
          <p:cNvPr id="4098" name="Picture 2" descr="http://www.chauvetlighting.com/news/newsletters/jul-aug_06/images/eq1.jpg"/>
          <p:cNvPicPr>
            <a:picLocks noChangeAspect="1" noChangeArrowheads="1"/>
          </p:cNvPicPr>
          <p:nvPr/>
        </p:nvPicPr>
        <p:blipFill>
          <a:blip r:embed="rId2" cstate="print"/>
          <a:srcRect/>
          <a:stretch>
            <a:fillRect/>
          </a:stretch>
        </p:blipFill>
        <p:spPr bwMode="auto">
          <a:xfrm>
            <a:off x="228600" y="1600200"/>
            <a:ext cx="5038725" cy="196215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en-029" dirty="0" smtClean="0"/>
              <a:t>	Timbre </a:t>
            </a:r>
            <a:r>
              <a:rPr lang="en-029" dirty="0" smtClean="0"/>
              <a:t>is </a:t>
            </a:r>
            <a:r>
              <a:rPr lang="en-029" dirty="0" smtClean="0"/>
              <a:t>known as the “</a:t>
            </a:r>
            <a:r>
              <a:rPr lang="en-US" dirty="0" smtClean="0"/>
              <a:t>the qualit</a:t>
            </a:r>
            <a:r>
              <a:rPr lang="en-US" dirty="0" smtClean="0"/>
              <a:t>y of the sound</a:t>
            </a:r>
            <a:r>
              <a:rPr lang="en-029" dirty="0" smtClean="0"/>
              <a:t>”  or “tone color”.</a:t>
            </a:r>
          </a:p>
          <a:p>
            <a:pPr>
              <a:buNone/>
            </a:pPr>
            <a:r>
              <a:rPr lang="en-029" dirty="0" smtClean="0"/>
              <a:t>	</a:t>
            </a:r>
          </a:p>
          <a:p>
            <a:pPr>
              <a:buNone/>
            </a:pPr>
            <a:r>
              <a:rPr lang="en-029" dirty="0" smtClean="0"/>
              <a:t>	Timbre has to do with describing a sound you hear, not the pitch or dynamic but more to do with the way the note sounds. For example the note can sound dark, mellow, light or sharp. </a:t>
            </a:r>
          </a:p>
          <a:p>
            <a:pPr>
              <a:buNone/>
            </a:pPr>
            <a:endParaRPr lang="en-029" dirty="0"/>
          </a:p>
        </p:txBody>
      </p:sp>
      <p:sp>
        <p:nvSpPr>
          <p:cNvPr id="3" name="Title 2"/>
          <p:cNvSpPr>
            <a:spLocks noGrp="1"/>
          </p:cNvSpPr>
          <p:nvPr>
            <p:ph type="title"/>
          </p:nvPr>
        </p:nvSpPr>
        <p:spPr/>
        <p:txBody>
          <a:bodyPr/>
          <a:lstStyle/>
          <a:p>
            <a:r>
              <a:rPr lang="en-029" dirty="0" smtClean="0"/>
              <a:t>What is Timbre?</a:t>
            </a:r>
            <a:endParaRPr lang="en-029"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43000"/>
            <a:ext cx="8229600" cy="4525963"/>
          </a:xfrm>
        </p:spPr>
        <p:txBody>
          <a:bodyPr/>
          <a:lstStyle/>
          <a:p>
            <a:pPr>
              <a:buNone/>
            </a:pPr>
            <a:r>
              <a:rPr lang="en-US" dirty="0" smtClean="0"/>
              <a:t>	You can tell the difference between 2 instruments by just the timbre of the sound it makes. For example, if an oboe and a trumpet play the same note you can tell that they are 2 different instruments because of the way the note sounds.</a:t>
            </a:r>
          </a:p>
          <a:p>
            <a:pPr>
              <a:buNone/>
            </a:pPr>
            <a:endParaRPr lang="en-US" dirty="0" smtClean="0"/>
          </a:p>
          <a:p>
            <a:pPr>
              <a:buNone/>
            </a:pPr>
            <a:endParaRPr lang="en-US" dirty="0" smtClean="0"/>
          </a:p>
          <a:p>
            <a:pPr>
              <a:buNone/>
            </a:pPr>
            <a:r>
              <a:rPr lang="en-US" dirty="0" smtClean="0"/>
              <a:t> </a:t>
            </a:r>
            <a:endParaRPr lang="en-US" dirty="0"/>
          </a:p>
        </p:txBody>
      </p:sp>
      <p:sp>
        <p:nvSpPr>
          <p:cNvPr id="3" name="Title 2"/>
          <p:cNvSpPr>
            <a:spLocks noGrp="1"/>
          </p:cNvSpPr>
          <p:nvPr>
            <p:ph type="title"/>
          </p:nvPr>
        </p:nvSpPr>
        <p:spPr/>
        <p:txBody>
          <a:bodyPr/>
          <a:lstStyle/>
          <a:p>
            <a:r>
              <a:rPr lang="en-US" dirty="0" smtClean="0"/>
              <a:t>Instruments and Timbre</a:t>
            </a:r>
            <a:endParaRPr lang="en-US" dirty="0"/>
          </a:p>
        </p:txBody>
      </p:sp>
      <p:pic>
        <p:nvPicPr>
          <p:cNvPr id="1026" name="Picture 2" descr="http://upload.wikimedia.org/wikipedia/commons/8/85/Oboe_2.JPG"/>
          <p:cNvPicPr>
            <a:picLocks noChangeAspect="1" noChangeArrowheads="1"/>
          </p:cNvPicPr>
          <p:nvPr/>
        </p:nvPicPr>
        <p:blipFill>
          <a:blip r:embed="rId2" cstate="print"/>
          <a:srcRect/>
          <a:stretch>
            <a:fillRect/>
          </a:stretch>
        </p:blipFill>
        <p:spPr bwMode="auto">
          <a:xfrm>
            <a:off x="1447800" y="4114800"/>
            <a:ext cx="1905000" cy="2538116"/>
          </a:xfrm>
          <a:prstGeom prst="rect">
            <a:avLst/>
          </a:prstGeom>
          <a:noFill/>
        </p:spPr>
      </p:pic>
      <p:sp>
        <p:nvSpPr>
          <p:cNvPr id="5" name="TextBox 4"/>
          <p:cNvSpPr txBox="1"/>
          <p:nvPr/>
        </p:nvSpPr>
        <p:spPr>
          <a:xfrm>
            <a:off x="914400" y="3733800"/>
            <a:ext cx="2971800" cy="369332"/>
          </a:xfrm>
          <a:prstGeom prst="rect">
            <a:avLst/>
          </a:prstGeom>
          <a:noFill/>
        </p:spPr>
        <p:txBody>
          <a:bodyPr wrap="square" rtlCol="0">
            <a:spAutoFit/>
          </a:bodyPr>
          <a:lstStyle/>
          <a:p>
            <a:pPr algn="ctr"/>
            <a:r>
              <a:rPr lang="en-US" dirty="0" smtClean="0"/>
              <a:t>AN OBOE</a:t>
            </a:r>
            <a:endParaRPr lang="en-US" dirty="0"/>
          </a:p>
        </p:txBody>
      </p:sp>
      <p:pic>
        <p:nvPicPr>
          <p:cNvPr id="1028" name="Picture 4" descr="http://www.worldwideinstruments.com/Images/Product%20JPGs/Trumpet_Coronet_Large.jpg"/>
          <p:cNvPicPr>
            <a:picLocks noChangeAspect="1" noChangeArrowheads="1"/>
          </p:cNvPicPr>
          <p:nvPr/>
        </p:nvPicPr>
        <p:blipFill>
          <a:blip r:embed="rId3" cstate="print"/>
          <a:srcRect/>
          <a:stretch>
            <a:fillRect/>
          </a:stretch>
        </p:blipFill>
        <p:spPr bwMode="auto">
          <a:xfrm>
            <a:off x="3905250" y="4038600"/>
            <a:ext cx="5238750" cy="2543175"/>
          </a:xfrm>
          <a:prstGeom prst="rect">
            <a:avLst/>
          </a:prstGeom>
          <a:noFill/>
        </p:spPr>
      </p:pic>
      <p:sp>
        <p:nvSpPr>
          <p:cNvPr id="7" name="TextBox 6"/>
          <p:cNvSpPr txBox="1"/>
          <p:nvPr/>
        </p:nvSpPr>
        <p:spPr>
          <a:xfrm>
            <a:off x="4876800" y="3733800"/>
            <a:ext cx="4038600" cy="369332"/>
          </a:xfrm>
          <a:prstGeom prst="rect">
            <a:avLst/>
          </a:prstGeom>
          <a:noFill/>
        </p:spPr>
        <p:txBody>
          <a:bodyPr wrap="square" rtlCol="0">
            <a:spAutoFit/>
          </a:bodyPr>
          <a:lstStyle/>
          <a:p>
            <a:pPr algn="ctr"/>
            <a:r>
              <a:rPr lang="en-US" dirty="0" smtClean="0"/>
              <a:t>A TRUMPET</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en-US" dirty="0" smtClean="0"/>
              <a:t>When a composer writes a piece of music he or she might want the listener to feel a certain way. To do this the composer will use a certain timbre to create a mood for us, such as making the piece sound dark or bright.</a:t>
            </a:r>
          </a:p>
          <a:p>
            <a:pPr>
              <a:buNone/>
            </a:pPr>
            <a:endParaRPr lang="en-US" dirty="0" smtClean="0"/>
          </a:p>
          <a:p>
            <a:pPr>
              <a:buNone/>
            </a:pPr>
            <a:r>
              <a:rPr lang="en-US" dirty="0" smtClean="0"/>
              <a:t>In this piece the timbre is light and relaxing. The flute sounds like the singing of a bird.</a:t>
            </a:r>
          </a:p>
          <a:p>
            <a:pPr>
              <a:buNone/>
            </a:pPr>
            <a:r>
              <a:rPr lang="en-US" dirty="0" smtClean="0">
                <a:hlinkClick r:id="rId2"/>
              </a:rPr>
              <a:t>http://</a:t>
            </a:r>
            <a:r>
              <a:rPr lang="en-US" dirty="0" smtClean="0">
                <a:hlinkClick r:id="rId2"/>
              </a:rPr>
              <a:t>www.youtube.com/watch?v=dLUOCR6x98E</a:t>
            </a:r>
            <a:endParaRPr lang="en-US" dirty="0" smtClean="0"/>
          </a:p>
          <a:p>
            <a:pPr>
              <a:buNone/>
            </a:pPr>
            <a:endParaRPr lang="en-US" dirty="0" smtClean="0"/>
          </a:p>
          <a:p>
            <a:pPr>
              <a:buNone/>
            </a:pPr>
            <a:endParaRPr lang="en-US" dirty="0"/>
          </a:p>
        </p:txBody>
      </p:sp>
      <p:sp>
        <p:nvSpPr>
          <p:cNvPr id="3" name="Title 2"/>
          <p:cNvSpPr>
            <a:spLocks noGrp="1"/>
          </p:cNvSpPr>
          <p:nvPr>
            <p:ph type="title"/>
          </p:nvPr>
        </p:nvSpPr>
        <p:spPr/>
        <p:txBody>
          <a:bodyPr/>
          <a:lstStyle/>
          <a:p>
            <a:r>
              <a:rPr lang="en-US" dirty="0" smtClean="0"/>
              <a:t>Composers and Timbre</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pPr>
              <a:buNone/>
            </a:pPr>
            <a:r>
              <a:rPr lang="en-US" dirty="0" smtClean="0"/>
              <a:t>Timbre is caused by the note of an instrument creating a certain sound frequency. If for example, a violin and a viola play the same note you can tell the difference between the two because the viola has a deeper sound then the violin.  When we are listening to a piece of music we are not listening to each individual frequency that the instrument produces but we are listening to all the frequencies together. This allows us to feel the ‘mood’ of the piece of music or the ‘color’ of the music.</a:t>
            </a:r>
            <a:endParaRPr lang="en-US" dirty="0"/>
          </a:p>
        </p:txBody>
      </p:sp>
      <p:sp>
        <p:nvSpPr>
          <p:cNvPr id="3" name="Title 2"/>
          <p:cNvSpPr>
            <a:spLocks noGrp="1"/>
          </p:cNvSpPr>
          <p:nvPr>
            <p:ph type="title"/>
          </p:nvPr>
        </p:nvSpPr>
        <p:spPr/>
        <p:txBody>
          <a:bodyPr/>
          <a:lstStyle/>
          <a:p>
            <a:r>
              <a:rPr lang="en-US" dirty="0" smtClean="0"/>
              <a:t>What Causes Timbre?</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a:buNone/>
            </a:pPr>
            <a:r>
              <a:rPr lang="en-US" dirty="0" smtClean="0"/>
              <a:t>We can hear the difference between 2 instruments because of the frequency it plays at. For example, if one person is playing the violin with pizzicato and the other person is not, we are able to hear the difference in the 2 instruments even though they are both a violin. This can cause a different timbre in the instruments because the violin that is played with pizzicato can make the sound feel quick and jumpy but the other violin can make us feel calm and relaxed.</a:t>
            </a:r>
            <a:endParaRPr lang="en-US" dirty="0"/>
          </a:p>
        </p:txBody>
      </p:sp>
      <p:sp>
        <p:nvSpPr>
          <p:cNvPr id="3" name="Title 2"/>
          <p:cNvSpPr>
            <a:spLocks noGrp="1"/>
          </p:cNvSpPr>
          <p:nvPr>
            <p:ph type="title"/>
          </p:nvPr>
        </p:nvSpPr>
        <p:spPr/>
        <p:txBody>
          <a:bodyPr/>
          <a:lstStyle/>
          <a:p>
            <a:r>
              <a:rPr lang="en-US" dirty="0" smtClean="0"/>
              <a:t>Humans and Timbre</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029" dirty="0" smtClean="0">
                <a:hlinkClick r:id="rId2"/>
              </a:rPr>
              <a:t>http://cnx.org/content/m11059/latest</a:t>
            </a:r>
            <a:r>
              <a:rPr lang="en-029" dirty="0" smtClean="0">
                <a:hlinkClick r:id="rId2"/>
              </a:rPr>
              <a:t>/</a:t>
            </a:r>
            <a:endParaRPr lang="en-029" dirty="0" smtClean="0"/>
          </a:p>
          <a:p>
            <a:r>
              <a:rPr lang="en-029" dirty="0" smtClean="0">
                <a:hlinkClick r:id="rId3"/>
              </a:rPr>
              <a:t>http://</a:t>
            </a:r>
            <a:r>
              <a:rPr lang="en-029" dirty="0" smtClean="0">
                <a:hlinkClick r:id="rId3"/>
              </a:rPr>
              <a:t>www.cartage.org.lb/en/themes/Arts/music/elements/elemofmusic/timbre.htm</a:t>
            </a:r>
            <a:endParaRPr lang="en-029" dirty="0" smtClean="0"/>
          </a:p>
          <a:p>
            <a:r>
              <a:rPr lang="en-029" dirty="0" smtClean="0">
                <a:hlinkClick r:id="rId4"/>
              </a:rPr>
              <a:t>http://</a:t>
            </a:r>
            <a:r>
              <a:rPr lang="en-029" dirty="0" smtClean="0">
                <a:hlinkClick r:id="rId4"/>
              </a:rPr>
              <a:t>people.sps.lane.edu/mhuiseng/Journal%20pdf%20files/journal2timbre05.pdf</a:t>
            </a:r>
            <a:endParaRPr lang="en-029" dirty="0" smtClean="0"/>
          </a:p>
          <a:p>
            <a:r>
              <a:rPr lang="en-029" dirty="0" smtClean="0">
                <a:hlinkClick r:id="rId5"/>
              </a:rPr>
              <a:t>http://</a:t>
            </a:r>
            <a:r>
              <a:rPr lang="en-029" dirty="0" smtClean="0">
                <a:hlinkClick r:id="rId5"/>
              </a:rPr>
              <a:t>www.haitianmusicindustry.com/blogs/hmi/142-understanding-basic-music-theory-timbre.html</a:t>
            </a:r>
            <a:endParaRPr lang="en-029" dirty="0" smtClean="0"/>
          </a:p>
          <a:p>
            <a:endParaRPr lang="en-029" dirty="0" smtClean="0"/>
          </a:p>
          <a:p>
            <a:endParaRPr lang="en-029" dirty="0"/>
          </a:p>
        </p:txBody>
      </p:sp>
      <p:sp>
        <p:nvSpPr>
          <p:cNvPr id="3" name="Title 2"/>
          <p:cNvSpPr>
            <a:spLocks noGrp="1"/>
          </p:cNvSpPr>
          <p:nvPr>
            <p:ph type="title"/>
          </p:nvPr>
        </p:nvSpPr>
        <p:spPr/>
        <p:txBody>
          <a:bodyPr/>
          <a:lstStyle/>
          <a:p>
            <a:r>
              <a:rPr lang="en-029" dirty="0" smtClean="0"/>
              <a:t>References</a:t>
            </a:r>
            <a:endParaRPr lang="en-029"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68</TotalTime>
  <Words>302</Words>
  <Application>Microsoft Office PowerPoint</Application>
  <PresentationFormat>On-screen Show (4:3)</PresentationFormat>
  <Paragraphs>27</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Concourse</vt:lpstr>
      <vt:lpstr>Timbre</vt:lpstr>
      <vt:lpstr>What is Timbre?</vt:lpstr>
      <vt:lpstr>Instruments and Timbre</vt:lpstr>
      <vt:lpstr>Composers and Timbre</vt:lpstr>
      <vt:lpstr>What Causes Timbre?</vt:lpstr>
      <vt:lpstr>Humans and Timbre</vt:lpstr>
      <vt:lpstr>References</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Timbre</dc:title>
  <dc:creator>KIKI</dc:creator>
  <cp:lastModifiedBy> </cp:lastModifiedBy>
  <cp:revision>10</cp:revision>
  <dcterms:created xsi:type="dcterms:W3CDTF">2010-09-18T22:48:43Z</dcterms:created>
  <dcterms:modified xsi:type="dcterms:W3CDTF">2010-09-19T13:48:20Z</dcterms:modified>
</cp:coreProperties>
</file>